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309" r:id="rId4"/>
    <p:sldId id="310" r:id="rId5"/>
    <p:sldId id="311" r:id="rId6"/>
    <p:sldId id="312" r:id="rId7"/>
    <p:sldId id="313" r:id="rId8"/>
    <p:sldId id="30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s" id="{E4FC10EF-2F2F-5649-B20A-7A61BC339A09}">
          <p14:sldIdLst>
            <p14:sldId id="256"/>
            <p14:sldId id="257"/>
          </p14:sldIdLst>
        </p14:section>
        <p14:section name="Content Slides" id="{9901AB16-2895-C443-A8A5-227BC01B2253}">
          <p14:sldIdLst>
            <p14:sldId id="309"/>
            <p14:sldId id="310"/>
            <p14:sldId id="311"/>
            <p14:sldId id="312"/>
            <p14:sldId id="313"/>
            <p14:sldId id="30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FF27"/>
    <a:srgbClr val="69A3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341"/>
    <p:restoredTop sz="94003"/>
  </p:normalViewPr>
  <p:slideViewPr>
    <p:cSldViewPr snapToGrid="0" snapToObjects="1">
      <p:cViewPr varScale="1">
        <p:scale>
          <a:sx n="95" d="100"/>
          <a:sy n="95" d="100"/>
        </p:scale>
        <p:origin x="208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E98352-7417-F44E-92FD-C3754C9F2561}" type="datetimeFigureOut">
              <a:rPr lang="en-US" smtClean="0"/>
              <a:t>6/15/21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D384E-CB59-FB4D-8B9F-A562BB7BF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14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D384E-CB59-FB4D-8B9F-A562BB7BFA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04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3AE5FBE-9C3E-AC44-9F57-34DFAAF99D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D35D22-2410-EA48-B503-2726E93C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3050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F460FE1-7542-2646-BD20-E2C7D1D3D2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516881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961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7252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38313-AF62-2042-9DEF-A84126664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8DF600-E3BB-C54A-96BD-3BAD80A41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D85F6-A11B-9E49-99FF-82F8C17464E7}" type="datetimeFigureOut">
              <a:rPr lang="en-US" smtClean="0"/>
              <a:t>6/15/21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9BD421-1781-9E45-B243-AD2D57F78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177CD6-DE39-3542-9F12-EB1A5037D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0050B-9969-BF46-9824-52E5DA8D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44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F28A1E3-D6B6-4249-B313-0B85138F33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05200" y="0"/>
            <a:ext cx="68868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809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6A216-075E-7E47-9A4F-0AAFB2DD0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80D892-6500-9A45-8112-9B89F60E4C5D}"/>
              </a:ext>
            </a:extLst>
          </p:cNvPr>
          <p:cNvSpPr/>
          <p:nvPr userDrawn="1"/>
        </p:nvSpPr>
        <p:spPr>
          <a:xfrm>
            <a:off x="1066800" y="2377440"/>
            <a:ext cx="2516400" cy="2516400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A7F797C-DFB7-6746-A7F9-397C54DB51F9}"/>
              </a:ext>
            </a:extLst>
          </p:cNvPr>
          <p:cNvSpPr/>
          <p:nvPr userDrawn="1"/>
        </p:nvSpPr>
        <p:spPr>
          <a:xfrm>
            <a:off x="4837800" y="2377440"/>
            <a:ext cx="2516400" cy="2516400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F59328A-2454-7942-8D6B-0CFD3DC91616}"/>
              </a:ext>
            </a:extLst>
          </p:cNvPr>
          <p:cNvSpPr/>
          <p:nvPr userDrawn="1"/>
        </p:nvSpPr>
        <p:spPr>
          <a:xfrm>
            <a:off x="8608800" y="2377440"/>
            <a:ext cx="2516400" cy="2516400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A15BEE-67ED-2B43-B7DC-FA26DB28C475}"/>
              </a:ext>
            </a:extLst>
          </p:cNvPr>
          <p:cNvSpPr txBox="1"/>
          <p:nvPr userDrawn="1"/>
        </p:nvSpPr>
        <p:spPr>
          <a:xfrm>
            <a:off x="870600" y="5175275"/>
            <a:ext cx="290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F4B9DD-4B3A-2040-8063-CC87608B46EE}"/>
              </a:ext>
            </a:extLst>
          </p:cNvPr>
          <p:cNvSpPr txBox="1"/>
          <p:nvPr userDrawn="1"/>
        </p:nvSpPr>
        <p:spPr>
          <a:xfrm>
            <a:off x="4641600" y="5175275"/>
            <a:ext cx="290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/>
              <a:t>tex</a:t>
            </a:r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BF9485E-F2F1-1F45-9F80-41A26ADC131C}"/>
              </a:ext>
            </a:extLst>
          </p:cNvPr>
          <p:cNvSpPr txBox="1"/>
          <p:nvPr userDrawn="1"/>
        </p:nvSpPr>
        <p:spPr>
          <a:xfrm>
            <a:off x="8412600" y="5175275"/>
            <a:ext cx="290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/>
              <a:t>texr</a:t>
            </a:r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5FCBA74-777C-E743-9B75-2E49D04961FB}"/>
              </a:ext>
            </a:extLst>
          </p:cNvPr>
          <p:cNvSpPr txBox="1"/>
          <p:nvPr userDrawn="1"/>
        </p:nvSpPr>
        <p:spPr>
          <a:xfrm>
            <a:off x="870600" y="5648032"/>
            <a:ext cx="2908800" cy="1317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4BEB29-0F71-6F45-849D-375454FEFF24}"/>
              </a:ext>
            </a:extLst>
          </p:cNvPr>
          <p:cNvSpPr txBox="1"/>
          <p:nvPr userDrawn="1"/>
        </p:nvSpPr>
        <p:spPr>
          <a:xfrm>
            <a:off x="4641600" y="5648032"/>
            <a:ext cx="2908800" cy="1317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6206A8A-7DC6-2643-B412-12CBAEB3A519}"/>
              </a:ext>
            </a:extLst>
          </p:cNvPr>
          <p:cNvSpPr txBox="1"/>
          <p:nvPr userDrawn="1"/>
        </p:nvSpPr>
        <p:spPr>
          <a:xfrm>
            <a:off x="8412600" y="5648032"/>
            <a:ext cx="2908800" cy="1317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7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76643FE-F5B1-C94B-B213-CB8BA6FFD7D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45600" cy="3686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A4438314-7F9D-3140-BDB8-A2FE2B7C6BC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50400" y="0"/>
            <a:ext cx="3045600" cy="3686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DEC546FD-0595-934C-A5F8-E23CE5563B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3045600" cy="3686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0F840B53-7220-8E4D-BF87-E45E5CF8CE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6400" y="0"/>
            <a:ext cx="3045600" cy="3686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455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5AD22C9-ABAF-1B42-994A-72562914380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4695" y="4908321"/>
            <a:ext cx="3438000" cy="1461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4C75BEEB-05F5-4447-8A48-039A46D626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51256" y="2952000"/>
            <a:ext cx="1659520" cy="1814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93013C3F-F07E-694F-AE92-A2A6E38661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63175" y="671679"/>
            <a:ext cx="1638000" cy="21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50E48FD9-5462-644B-B5A8-93BEFBAA30F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671679"/>
            <a:ext cx="3906000" cy="21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CEDAB292-F606-AA4B-831E-C13FB03BB13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 rot="5400000">
            <a:off x="5445607" y="3581128"/>
            <a:ext cx="3439186" cy="21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2CF3DA5F-FD02-8143-AFAA-CEFF4753126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163175" y="2952000"/>
            <a:ext cx="1659520" cy="1814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67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602953-4060-9B48-BED3-657760584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63C0C-B985-2D45-82D6-4F17D6DDF4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D85F6-A11B-9E49-99FF-82F8C17464E7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3AC18-B65B-2643-A654-A127FC2F16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D6FE4-A7B9-BD43-932D-E7DFD12F2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0050B-9969-BF46-9824-52E5DA8D8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078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A901C16-9C31-8346-8E32-47C78AE6CE3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3284" t="9091" r="5807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5CF6C4-77BF-D54A-9F9E-8DE372223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600" dirty="0"/>
              <a:t>OneScan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 of G cornerstone white with improve life.">
            <a:extLst>
              <a:ext uri="{FF2B5EF4-FFF2-40B4-BE49-F238E27FC236}">
                <a16:creationId xmlns:a16="http://schemas.microsoft.com/office/drawing/2014/main" id="{1C5245A5-E392-6D41-916B-18A4BE684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5530830"/>
            <a:ext cx="2042810" cy="10899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5F3EED-F41D-402C-860E-A984824595F1}"/>
              </a:ext>
            </a:extLst>
          </p:cNvPr>
          <p:cNvSpPr txBox="1"/>
          <p:nvPr/>
        </p:nvSpPr>
        <p:spPr>
          <a:xfrm>
            <a:off x="5513573" y="6513341"/>
            <a:ext cx="66784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altLang="zh-CN" sz="1100" dirty="0"/>
              <a:t>https://www.cigaraficionado.com/article/lobbyists-increase-outreach-for-premium-cigar-exemption-19574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525871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5D16B-D729-FF4A-9E6D-463DDA4F9AE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CA" sz="4000" dirty="0">
                <a:latin typeface="Arial" panose="020B0604020202020204" pitchFamily="34" charset="0"/>
                <a:cs typeface="Arial" panose="020B0604020202020204" pitchFamily="34" charset="0"/>
              </a:rPr>
              <a:t>ENGG6400 Mobile Devices App Development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6600F4-C24A-4643-B38A-4AAD4AB79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455" y="5530308"/>
            <a:ext cx="2042809" cy="10904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849C2C-81CA-4181-9744-7EF0F485C51F}"/>
              </a:ext>
            </a:extLst>
          </p:cNvPr>
          <p:cNvSpPr txBox="1"/>
          <p:nvPr/>
        </p:nvSpPr>
        <p:spPr>
          <a:xfrm>
            <a:off x="4221804" y="5447489"/>
            <a:ext cx="5758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altLang="zh-CN" dirty="0"/>
              <a:t>Group 5 Zimo Zhou (1189792), Yaowen Mei (1177855)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7966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352A01-45FF-447F-B770-06F92A61AA0B}"/>
              </a:ext>
            </a:extLst>
          </p:cNvPr>
          <p:cNvSpPr txBox="1">
            <a:spLocks/>
          </p:cNvSpPr>
          <p:nvPr/>
        </p:nvSpPr>
        <p:spPr>
          <a:xfrm>
            <a:off x="6602454" y="253742"/>
            <a:ext cx="4818888" cy="14768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Mock-up vs Real</a:t>
            </a:r>
          </a:p>
          <a:p>
            <a:pPr>
              <a:spcAft>
                <a:spcPts val="600"/>
              </a:spcAft>
            </a:pPr>
            <a:r>
              <a:rPr 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--- Home Screen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1D5150-32CC-4B1D-BFEC-5877FCBAFAE1}"/>
              </a:ext>
            </a:extLst>
          </p:cNvPr>
          <p:cNvSpPr txBox="1"/>
          <p:nvPr/>
        </p:nvSpPr>
        <p:spPr>
          <a:xfrm>
            <a:off x="6174121" y="2664886"/>
            <a:ext cx="5689015" cy="35507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7150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200" dirty="0"/>
              <a:t>User can take a picture with this app</a:t>
            </a:r>
          </a:p>
          <a:p>
            <a:pPr marL="57150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200" dirty="0"/>
              <a:t>Or choose a photo from the album</a:t>
            </a:r>
          </a:p>
          <a:p>
            <a:pPr marL="57150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200" dirty="0"/>
              <a:t>Or see the instructions about how the app is going to work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C4BFA7-3023-9D4D-ABCC-468430FD6D05}"/>
              </a:ext>
            </a:extLst>
          </p:cNvPr>
          <p:cNvGrpSpPr/>
          <p:nvPr/>
        </p:nvGrpSpPr>
        <p:grpSpPr>
          <a:xfrm>
            <a:off x="432392" y="425651"/>
            <a:ext cx="3096255" cy="4014629"/>
            <a:chOff x="1721930" y="640080"/>
            <a:chExt cx="4117580" cy="574741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DCFC9E0-D0BB-4CBF-AC11-D09C4759B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21930" y="640080"/>
              <a:ext cx="3276980" cy="5577840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0DA733D-C865-403D-9DB6-5E1BCC466CC6}"/>
                </a:ext>
              </a:extLst>
            </p:cNvPr>
            <p:cNvCxnSpPr/>
            <p:nvPr/>
          </p:nvCxnSpPr>
          <p:spPr>
            <a:xfrm>
              <a:off x="3508332" y="5233094"/>
              <a:ext cx="1985210" cy="517358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A9DC4BE-D200-47DA-9B22-96B0FA578F14}"/>
                </a:ext>
              </a:extLst>
            </p:cNvPr>
            <p:cNvCxnSpPr>
              <a:cxnSpLocks/>
            </p:cNvCxnSpPr>
            <p:nvPr/>
          </p:nvCxnSpPr>
          <p:spPr>
            <a:xfrm>
              <a:off x="4188911" y="4995512"/>
              <a:ext cx="1177672" cy="365001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743660-6CAC-434A-BC0C-4E6CF44695B2}"/>
                </a:ext>
              </a:extLst>
            </p:cNvPr>
            <p:cNvCxnSpPr>
              <a:cxnSpLocks/>
            </p:cNvCxnSpPr>
            <p:nvPr/>
          </p:nvCxnSpPr>
          <p:spPr>
            <a:xfrm>
              <a:off x="2406077" y="5103395"/>
              <a:ext cx="2875336" cy="1006642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400901A-BBEA-493E-BB08-06A32E9CC424}"/>
                </a:ext>
              </a:extLst>
            </p:cNvPr>
            <p:cNvSpPr txBox="1"/>
            <p:nvPr/>
          </p:nvSpPr>
          <p:spPr>
            <a:xfrm>
              <a:off x="5526604" y="5594107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70C0"/>
                  </a:solidFill>
                </a:rPr>
                <a:t>1</a:t>
              </a:r>
              <a:endParaRPr lang="zh-CN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97EEBFD-F3C9-4A0A-92EC-C13B6B1BB321}"/>
                </a:ext>
              </a:extLst>
            </p:cNvPr>
            <p:cNvSpPr txBox="1"/>
            <p:nvPr/>
          </p:nvSpPr>
          <p:spPr>
            <a:xfrm>
              <a:off x="5473991" y="6018165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70C0"/>
                  </a:solidFill>
                </a:rPr>
                <a:t>2</a:t>
              </a:r>
              <a:endParaRPr lang="zh-CN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DBC8D92-4AE0-4A49-910B-A810689AD954}"/>
                </a:ext>
              </a:extLst>
            </p:cNvPr>
            <p:cNvSpPr txBox="1"/>
            <p:nvPr/>
          </p:nvSpPr>
          <p:spPr>
            <a:xfrm>
              <a:off x="5473991" y="517833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70C0"/>
                  </a:solidFill>
                </a:rPr>
                <a:t>3</a:t>
              </a:r>
              <a:endParaRPr lang="zh-CN" altLang="en-US" dirty="0">
                <a:solidFill>
                  <a:srgbClr val="0070C0"/>
                </a:solidFill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23AB2E8-C01F-2745-B68D-19EFC13FD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325" y="332059"/>
            <a:ext cx="2060708" cy="466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352A01-45FF-447F-B770-06F92A61AA0B}"/>
              </a:ext>
            </a:extLst>
          </p:cNvPr>
          <p:cNvSpPr txBox="1">
            <a:spLocks/>
          </p:cNvSpPr>
          <p:nvPr/>
        </p:nvSpPr>
        <p:spPr>
          <a:xfrm>
            <a:off x="6739128" y="638089"/>
            <a:ext cx="4818888" cy="14768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dirty="0"/>
              <a:t>Mock-up vs Real</a:t>
            </a:r>
          </a:p>
          <a:p>
            <a:pPr>
              <a:spcAft>
                <a:spcPts val="600"/>
              </a:spcAft>
            </a:pPr>
            <a:endParaRPr lang="en-US" sz="42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spcAft>
                <a:spcPts val="600"/>
              </a:spcAft>
            </a:pPr>
            <a: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--- 1) Take a picture</a:t>
            </a: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7CA3E3-36BF-4DEA-A1E9-96F443DA1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25" y="160585"/>
            <a:ext cx="3562306" cy="3268415"/>
          </a:xfrm>
          <a:prstGeom prst="rect">
            <a:avLst/>
          </a:prstGeom>
        </p:spPr>
      </p:pic>
      <p:sp>
        <p:nvSpPr>
          <p:cNvPr id="26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1D5150-32CC-4B1D-BFEC-5877FCBAFAE1}"/>
              </a:ext>
            </a:extLst>
          </p:cNvPr>
          <p:cNvSpPr txBox="1"/>
          <p:nvPr/>
        </p:nvSpPr>
        <p:spPr>
          <a:xfrm>
            <a:off x="6739128" y="2664886"/>
            <a:ext cx="4818888" cy="35507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200" dirty="0"/>
              <a:t>If the device is recognized, the calibration information of this device will then be generated from the data base. </a:t>
            </a:r>
            <a:r>
              <a:rPr lang="en-US" altLang="zh-CN" sz="2200" dirty="0">
                <a:solidFill>
                  <a:srgbClr val="00B050"/>
                </a:solidFill>
              </a:rPr>
              <a:t>Green</a:t>
            </a:r>
            <a:r>
              <a:rPr lang="en-US" altLang="zh-CN" sz="2200" dirty="0"/>
              <a:t> for good to use, </a:t>
            </a:r>
            <a:r>
              <a:rPr lang="en-US" altLang="zh-CN" sz="2200" dirty="0">
                <a:solidFill>
                  <a:srgbClr val="FF0000"/>
                </a:solidFill>
              </a:rPr>
              <a:t>Red</a:t>
            </a:r>
            <a:r>
              <a:rPr lang="en-US" altLang="zh-CN" sz="2200" dirty="0"/>
              <a:t> for out of calibration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200" dirty="0"/>
              <a:t>If the picture is blurry, device can not be recognized, an error message will be generated, so user can retake the picture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61490D-0817-444A-99E8-F3EB033BF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2594" y="1945012"/>
            <a:ext cx="1902683" cy="434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B511EE-FA27-7249-9152-DED430B33C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5277" y="1945012"/>
            <a:ext cx="1902683" cy="436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11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352A01-45FF-447F-B770-06F92A61AA0B}"/>
              </a:ext>
            </a:extLst>
          </p:cNvPr>
          <p:cNvSpPr txBox="1">
            <a:spLocks/>
          </p:cNvSpPr>
          <p:nvPr/>
        </p:nvSpPr>
        <p:spPr>
          <a:xfrm>
            <a:off x="4654296" y="329184"/>
            <a:ext cx="6894576" cy="1783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600" b="1" dirty="0"/>
              <a:t>Mock-up vs Real</a:t>
            </a:r>
          </a:p>
          <a:p>
            <a:pPr>
              <a:spcAft>
                <a:spcPts val="600"/>
              </a:spcAft>
            </a:pPr>
            <a:r>
              <a:rPr lang="en-US" sz="4600" b="1" dirty="0"/>
              <a:t>--- 2) Select from Album</a:t>
            </a:r>
            <a:endParaRPr lang="en-US" sz="4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C669EE-EA83-49BA-81C4-85CCAC01E6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" r="2" b="2"/>
          <a:stretch/>
        </p:blipFill>
        <p:spPr>
          <a:xfrm>
            <a:off x="0" y="101121"/>
            <a:ext cx="2733466" cy="4625789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3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1D5150-32CC-4B1D-BFEC-5877FCBAFAE1}"/>
              </a:ext>
            </a:extLst>
          </p:cNvPr>
          <p:cNvSpPr txBox="1"/>
          <p:nvPr/>
        </p:nvSpPr>
        <p:spPr>
          <a:xfrm>
            <a:off x="4654296" y="2706624"/>
            <a:ext cx="6894576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200" dirty="0"/>
              <a:t>User can also take pictures from the album</a:t>
            </a:r>
          </a:p>
          <a:p>
            <a:pPr marL="114300">
              <a:lnSpc>
                <a:spcPct val="90000"/>
              </a:lnSpc>
              <a:spcAft>
                <a:spcPts val="600"/>
              </a:spcAft>
            </a:pPr>
            <a:endParaRPr lang="en-US" altLang="zh-CN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671330-91D2-4E44-AA6D-13AF39FF8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3160" y="911173"/>
            <a:ext cx="2453026" cy="563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26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352A01-45FF-447F-B770-06F92A61AA0B}"/>
              </a:ext>
            </a:extLst>
          </p:cNvPr>
          <p:cNvSpPr txBox="1">
            <a:spLocks/>
          </p:cNvSpPr>
          <p:nvPr/>
        </p:nvSpPr>
        <p:spPr>
          <a:xfrm>
            <a:off x="6335178" y="150876"/>
            <a:ext cx="6894576" cy="1783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600" b="1" dirty="0"/>
              <a:t>Mock-up vs Real</a:t>
            </a:r>
          </a:p>
          <a:p>
            <a:pPr>
              <a:spcAft>
                <a:spcPts val="600"/>
              </a:spcAft>
            </a:pPr>
            <a:r>
              <a:rPr lang="en-US" sz="4600" b="1" dirty="0"/>
              <a:t>--- 3) Instruction</a:t>
            </a:r>
            <a:endParaRPr lang="en-US" sz="4600" dirty="0"/>
          </a:p>
        </p:txBody>
      </p:sp>
      <p:sp>
        <p:nvSpPr>
          <p:cNvPr id="40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1D5150-32CC-4B1D-BFEC-5877FCBAFAE1}"/>
              </a:ext>
            </a:extLst>
          </p:cNvPr>
          <p:cNvSpPr txBox="1"/>
          <p:nvPr/>
        </p:nvSpPr>
        <p:spPr>
          <a:xfrm>
            <a:off x="5192178" y="3182113"/>
            <a:ext cx="6894576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200" dirty="0"/>
              <a:t>The user should be able to use this app by intuition, but just in case, some instructions are </a:t>
            </a:r>
            <a:r>
              <a:rPr lang="en-US" altLang="zh-CN" sz="2200" dirty="0" err="1"/>
              <a:t>aslo</a:t>
            </a:r>
            <a:r>
              <a:rPr lang="en-US" altLang="zh-CN" sz="2200" dirty="0"/>
              <a:t> provided for the user:</a:t>
            </a:r>
          </a:p>
          <a:p>
            <a:pPr marL="8001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200" dirty="0"/>
              <a:t>Focus and put target in the center</a:t>
            </a:r>
          </a:p>
          <a:p>
            <a:pPr marL="8001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200" dirty="0"/>
              <a:t>Only picture one object at a time</a:t>
            </a:r>
          </a:p>
          <a:p>
            <a:pPr marL="571500" lvl="1">
              <a:lnSpc>
                <a:spcPct val="90000"/>
              </a:lnSpc>
              <a:spcAft>
                <a:spcPts val="600"/>
              </a:spcAft>
            </a:pPr>
            <a:endParaRPr lang="en-US" altLang="zh-CN" sz="2200" dirty="0"/>
          </a:p>
          <a:p>
            <a:pPr marL="1143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CN" sz="2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E6E776-6BAE-40EF-957E-8651A37BB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5" y="443753"/>
            <a:ext cx="2221243" cy="41416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21814D-5ADC-DF47-A708-2341CC098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917" y="305202"/>
            <a:ext cx="2347181" cy="530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604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8D27D-BF42-4F69-862F-6AA1288CFC41}"/>
              </a:ext>
            </a:extLst>
          </p:cNvPr>
          <p:cNvSpPr txBox="1">
            <a:spLocks/>
          </p:cNvSpPr>
          <p:nvPr/>
        </p:nvSpPr>
        <p:spPr>
          <a:xfrm>
            <a:off x="4082103" y="264682"/>
            <a:ext cx="6063861" cy="804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600" b="1" dirty="0"/>
              <a:t>Block Diagram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D553516-25E3-4060-B98C-65B3E90FBE8A}"/>
              </a:ext>
            </a:extLst>
          </p:cNvPr>
          <p:cNvSpPr/>
          <p:nvPr/>
        </p:nvSpPr>
        <p:spPr>
          <a:xfrm>
            <a:off x="4490978" y="1290692"/>
            <a:ext cx="2639028" cy="694481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Home Screen</a:t>
            </a:r>
            <a:endParaRPr lang="zh-CN" alt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A6162E0-6F4C-4CAB-8805-E2329F1CF11E}"/>
              </a:ext>
            </a:extLst>
          </p:cNvPr>
          <p:cNvCxnSpPr>
            <a:cxnSpLocks/>
          </p:cNvCxnSpPr>
          <p:nvPr/>
        </p:nvCxnSpPr>
        <p:spPr>
          <a:xfrm flipH="1">
            <a:off x="3229338" y="1970762"/>
            <a:ext cx="1290576" cy="114282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49AE78B-55C2-4D1C-9F69-7AB804303724}"/>
              </a:ext>
            </a:extLst>
          </p:cNvPr>
          <p:cNvCxnSpPr>
            <a:cxnSpLocks/>
          </p:cNvCxnSpPr>
          <p:nvPr/>
        </p:nvCxnSpPr>
        <p:spPr>
          <a:xfrm>
            <a:off x="5810492" y="1970762"/>
            <a:ext cx="0" cy="114282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127505-9087-4C28-A899-AE9519D22676}"/>
              </a:ext>
            </a:extLst>
          </p:cNvPr>
          <p:cNvCxnSpPr>
            <a:cxnSpLocks/>
          </p:cNvCxnSpPr>
          <p:nvPr/>
        </p:nvCxnSpPr>
        <p:spPr>
          <a:xfrm>
            <a:off x="7130006" y="1891157"/>
            <a:ext cx="1698397" cy="125301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B5806A6-1F77-49C1-8C0A-D899C4133BA8}"/>
              </a:ext>
            </a:extLst>
          </p:cNvPr>
          <p:cNvSpPr txBox="1"/>
          <p:nvPr/>
        </p:nvSpPr>
        <p:spPr>
          <a:xfrm>
            <a:off x="6096000" y="257063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1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4C3FCC-7B27-474E-9492-0754AE1B26D8}"/>
              </a:ext>
            </a:extLst>
          </p:cNvPr>
          <p:cNvSpPr txBox="1"/>
          <p:nvPr/>
        </p:nvSpPr>
        <p:spPr>
          <a:xfrm>
            <a:off x="4126376" y="25942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2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4D5444-D707-4B7C-96B7-6C9022B668FF}"/>
              </a:ext>
            </a:extLst>
          </p:cNvPr>
          <p:cNvSpPr txBox="1"/>
          <p:nvPr/>
        </p:nvSpPr>
        <p:spPr>
          <a:xfrm>
            <a:off x="8229990" y="242406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3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535C601-0031-46CE-AF6B-B36C201A75C7}"/>
              </a:ext>
            </a:extLst>
          </p:cNvPr>
          <p:cNvSpPr/>
          <p:nvPr/>
        </p:nvSpPr>
        <p:spPr>
          <a:xfrm>
            <a:off x="4648972" y="3144175"/>
            <a:ext cx="2639028" cy="694481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Take a picture</a:t>
            </a:r>
            <a:endParaRPr lang="zh-CN" altLang="en-US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B8F5163-48D4-4717-8D34-789A81BFB625}"/>
              </a:ext>
            </a:extLst>
          </p:cNvPr>
          <p:cNvGrpSpPr/>
          <p:nvPr/>
        </p:nvGrpSpPr>
        <p:grpSpPr>
          <a:xfrm>
            <a:off x="3194707" y="4446713"/>
            <a:ext cx="6342832" cy="2219432"/>
            <a:chOff x="-254548" y="4077381"/>
            <a:chExt cx="6342832" cy="22194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3CD4901-E435-4D58-A083-BA54D7E52424}"/>
                </a:ext>
              </a:extLst>
            </p:cNvPr>
            <p:cNvSpPr txBox="1"/>
            <p:nvPr/>
          </p:nvSpPr>
          <p:spPr>
            <a:xfrm>
              <a:off x="3428992" y="4077381"/>
              <a:ext cx="7873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70C0"/>
                  </a:solidFill>
                </a:rPr>
                <a:t>Blurry</a:t>
              </a:r>
              <a:endParaRPr lang="zh-CN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0E305113-A1DF-4400-990C-1D42E6926B2F}"/>
                </a:ext>
              </a:extLst>
            </p:cNvPr>
            <p:cNvSpPr/>
            <p:nvPr/>
          </p:nvSpPr>
          <p:spPr>
            <a:xfrm>
              <a:off x="4301732" y="4154571"/>
              <a:ext cx="1786552" cy="58765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Retake Pic</a:t>
              </a:r>
              <a:endParaRPr lang="zh-CN" altLang="en-US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3BD1D607-A2E6-49A8-BA00-77C8A3B84F09}"/>
                </a:ext>
              </a:extLst>
            </p:cNvPr>
            <p:cNvSpPr/>
            <p:nvPr/>
          </p:nvSpPr>
          <p:spPr>
            <a:xfrm>
              <a:off x="-254548" y="5709163"/>
              <a:ext cx="5231566" cy="58765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Get Status from Tensor flow and Database</a:t>
              </a:r>
              <a:endParaRPr lang="zh-CN" altLang="en-US" dirty="0"/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080ACCE-AA6F-46E3-87B0-3896D36389EE}"/>
              </a:ext>
            </a:extLst>
          </p:cNvPr>
          <p:cNvSpPr/>
          <p:nvPr/>
        </p:nvSpPr>
        <p:spPr>
          <a:xfrm>
            <a:off x="8460904" y="3153450"/>
            <a:ext cx="1786552" cy="5876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Show Instruction</a:t>
            </a:r>
            <a:endParaRPr lang="zh-CN" alt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42ED2E4F-82BE-4A96-AEBD-C2CB7C71DE2E}"/>
              </a:ext>
            </a:extLst>
          </p:cNvPr>
          <p:cNvSpPr/>
          <p:nvPr/>
        </p:nvSpPr>
        <p:spPr>
          <a:xfrm>
            <a:off x="1971166" y="3153450"/>
            <a:ext cx="1786552" cy="5876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Image from Album</a:t>
            </a:r>
            <a:endParaRPr lang="zh-CN" altLang="en-US" dirty="0"/>
          </a:p>
        </p:txBody>
      </p:sp>
      <p:sp>
        <p:nvSpPr>
          <p:cNvPr id="33" name="Diamond 32">
            <a:extLst>
              <a:ext uri="{FF2B5EF4-FFF2-40B4-BE49-F238E27FC236}">
                <a16:creationId xmlns:a16="http://schemas.microsoft.com/office/drawing/2014/main" id="{0BD83318-5B62-41B7-8C05-A31A7155522D}"/>
              </a:ext>
            </a:extLst>
          </p:cNvPr>
          <p:cNvSpPr/>
          <p:nvPr/>
        </p:nvSpPr>
        <p:spPr>
          <a:xfrm>
            <a:off x="4828080" y="4366608"/>
            <a:ext cx="1964823" cy="1046519"/>
          </a:xfrm>
          <a:prstGeom prst="diamond">
            <a:avLst/>
          </a:prstGeom>
          <a:solidFill>
            <a:srgbClr val="69A3B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Picture Clear</a:t>
            </a:r>
            <a:endParaRPr lang="zh-CN" alt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50755C-D072-4393-9278-C4E047018ECD}"/>
              </a:ext>
            </a:extLst>
          </p:cNvPr>
          <p:cNvCxnSpPr>
            <a:cxnSpLocks/>
          </p:cNvCxnSpPr>
          <p:nvPr/>
        </p:nvCxnSpPr>
        <p:spPr>
          <a:xfrm>
            <a:off x="5810492" y="3869878"/>
            <a:ext cx="0" cy="516927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875DBF9-C8D5-496A-BC82-06BA6331CBD5}"/>
              </a:ext>
            </a:extLst>
          </p:cNvPr>
          <p:cNvCxnSpPr>
            <a:cxnSpLocks/>
            <a:stCxn id="33" idx="2"/>
            <a:endCxn id="26" idx="0"/>
          </p:cNvCxnSpPr>
          <p:nvPr/>
        </p:nvCxnSpPr>
        <p:spPr>
          <a:xfrm flipH="1">
            <a:off x="5810490" y="5413127"/>
            <a:ext cx="2" cy="66536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E568E1E-F385-43AB-BC6E-4A1FE91D8136}"/>
              </a:ext>
            </a:extLst>
          </p:cNvPr>
          <p:cNvCxnSpPr>
            <a:cxnSpLocks/>
          </p:cNvCxnSpPr>
          <p:nvPr/>
        </p:nvCxnSpPr>
        <p:spPr>
          <a:xfrm>
            <a:off x="6792903" y="4889867"/>
            <a:ext cx="958084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9C867A1-4AFA-46E0-8359-C87CDED99BC6}"/>
              </a:ext>
            </a:extLst>
          </p:cNvPr>
          <p:cNvCxnSpPr>
            <a:cxnSpLocks/>
          </p:cNvCxnSpPr>
          <p:nvPr/>
        </p:nvCxnSpPr>
        <p:spPr>
          <a:xfrm>
            <a:off x="2812553" y="3741100"/>
            <a:ext cx="2882191" cy="62550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11972D1A-1B91-F54D-96FB-6B30CC3EBB43}"/>
              </a:ext>
            </a:extLst>
          </p:cNvPr>
          <p:cNvSpPr/>
          <p:nvPr/>
        </p:nvSpPr>
        <p:spPr>
          <a:xfrm>
            <a:off x="726141" y="1069007"/>
            <a:ext cx="10797988" cy="4344120"/>
          </a:xfrm>
          <a:prstGeom prst="rect">
            <a:avLst/>
          </a:prstGeom>
          <a:solidFill>
            <a:srgbClr val="3DFF27">
              <a:alpha val="9804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68F8FD3-C197-324A-8A99-1744BBDEC619}"/>
              </a:ext>
            </a:extLst>
          </p:cNvPr>
          <p:cNvSpPr/>
          <p:nvPr/>
        </p:nvSpPr>
        <p:spPr>
          <a:xfrm>
            <a:off x="726142" y="5560820"/>
            <a:ext cx="10797987" cy="1348914"/>
          </a:xfrm>
          <a:prstGeom prst="rect">
            <a:avLst/>
          </a:prstGeom>
          <a:solidFill>
            <a:schemeClr val="accent1">
              <a:lumMod val="40000"/>
              <a:lumOff val="60000"/>
              <a:alpha val="9804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4E0DB5-C916-5645-B92F-0A2F69687AB7}"/>
              </a:ext>
            </a:extLst>
          </p:cNvPr>
          <p:cNvSpPr txBox="1"/>
          <p:nvPr/>
        </p:nvSpPr>
        <p:spPr>
          <a:xfrm>
            <a:off x="9379447" y="1290692"/>
            <a:ext cx="15343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Done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A5D11D9-18BB-E144-95FB-EC0A55E1CACC}"/>
              </a:ext>
            </a:extLst>
          </p:cNvPr>
          <p:cNvSpPr txBox="1"/>
          <p:nvPr/>
        </p:nvSpPr>
        <p:spPr>
          <a:xfrm>
            <a:off x="9083475" y="5554087"/>
            <a:ext cx="238238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Need to</a:t>
            </a:r>
          </a:p>
          <a:p>
            <a:r>
              <a:rPr lang="en-US" sz="4400" dirty="0"/>
              <a:t>Be Done</a:t>
            </a:r>
          </a:p>
        </p:txBody>
      </p:sp>
    </p:spTree>
    <p:extLst>
      <p:ext uri="{BB962C8B-B14F-4D97-AF65-F5344CB8AC3E}">
        <p14:creationId xmlns:p14="http://schemas.microsoft.com/office/powerpoint/2010/main" val="400542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7888A86-F1B9-FB44-B797-C02A98A24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455" y="5530308"/>
            <a:ext cx="2042809" cy="1090467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9B6E1B1-F98F-AB4F-A97F-D083DE15289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2766218"/>
            <a:ext cx="10515600" cy="1325563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 End.</a:t>
            </a:r>
            <a:b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16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theme/theme1.xml><?xml version="1.0" encoding="utf-8"?>
<a:theme xmlns:a="http://schemas.openxmlformats.org/drawingml/2006/main" name="Office Theme">
  <a:themeElements>
    <a:clrScheme name="Custom 4 1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C20430"/>
      </a:accent1>
      <a:accent2>
        <a:srgbClr val="FFC72A"/>
      </a:accent2>
      <a:accent3>
        <a:srgbClr val="69A3B9"/>
      </a:accent3>
      <a:accent4>
        <a:srgbClr val="BDBDBD"/>
      </a:accent4>
      <a:accent5>
        <a:srgbClr val="585759"/>
      </a:accent5>
      <a:accent6>
        <a:srgbClr val="515151"/>
      </a:accent6>
      <a:hlink>
        <a:srgbClr val="828282"/>
      </a:hlink>
      <a:folHlink>
        <a:srgbClr val="A5A5A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233</Words>
  <Application>Microsoft Macintosh PowerPoint</Application>
  <PresentationFormat>Widescreen</PresentationFormat>
  <Paragraphs>43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OneScan</vt:lpstr>
      <vt:lpstr>ENGG6400 Mobile Devices App Development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End.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Harleigh May</dc:creator>
  <cp:lastModifiedBy>Mei Yao-Wen</cp:lastModifiedBy>
  <cp:revision>19</cp:revision>
  <dcterms:created xsi:type="dcterms:W3CDTF">2020-10-02T16:18:25Z</dcterms:created>
  <dcterms:modified xsi:type="dcterms:W3CDTF">2021-06-15T10:09:54Z</dcterms:modified>
</cp:coreProperties>
</file>